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59" r:id="rId5"/>
    <p:sldId id="260" r:id="rId6"/>
    <p:sldId id="262" r:id="rId7"/>
    <p:sldId id="263" r:id="rId8"/>
    <p:sldId id="267" r:id="rId9"/>
    <p:sldId id="268" r:id="rId10"/>
    <p:sldId id="266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249600" y="763233"/>
            <a:ext cx="9692800" cy="44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3" name="Google Shape;13;p2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47933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49848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47651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58363" y="3777536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5149763" y="5216609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1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0" name="Google Shape;140;p11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63" y="4503236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>
            <a:off x="0" y="58992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0" y="56795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359" y="49737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" name="Google Shape;146;p12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7" name="Google Shape;147;p12"/>
          <p:cNvSpPr/>
          <p:nvPr/>
        </p:nvSpPr>
        <p:spPr>
          <a:xfrm>
            <a:off x="0" y="57077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173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249600" y="1806333"/>
            <a:ext cx="9692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1249600" y="3481939"/>
            <a:ext cx="9692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47933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49848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47651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58363" y="3777536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5149763" y="5216609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63" y="4503236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" name="Google Shape;45;p4"/>
          <p:cNvSpPr txBox="1"/>
          <p:nvPr>
            <p:ph type="body" idx="1"/>
          </p:nvPr>
        </p:nvSpPr>
        <p:spPr>
          <a:xfrm>
            <a:off x="1249600" y="2476000"/>
            <a:ext cx="9692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600" lvl="0" indent="-558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1pPr>
            <a:lvl2pPr marL="1219200" lvl="1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2pPr>
            <a:lvl3pPr marL="1828800" lvl="2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3pPr>
            <a:lvl4pPr marL="2438400" lvl="3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4pPr>
            <a:lvl5pPr marL="3048000" lvl="4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5pPr>
            <a:lvl6pPr marL="3657600" lvl="5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>
                <a:solidFill>
                  <a:schemeClr val="lt1"/>
                </a:solidFill>
              </a:defRPr>
            </a:lvl6pPr>
            <a:lvl7pPr marL="4267200" lvl="6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4000">
                <a:solidFill>
                  <a:schemeClr val="lt1"/>
                </a:solidFill>
              </a:defRPr>
            </a:lvl7pPr>
            <a:lvl8pPr marL="4876800" lvl="7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4000">
                <a:solidFill>
                  <a:schemeClr val="lt1"/>
                </a:solidFill>
              </a:defRPr>
            </a:lvl8pPr>
            <a:lvl9pPr marL="5486400" lvl="8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/>
        </p:nvSpPr>
        <p:spPr>
          <a:xfrm>
            <a:off x="4791200" y="432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rPr>
              <a:t>“</a:t>
            </a:r>
            <a:endParaRPr sz="9600">
              <a:solidFill>
                <a:schemeClr val="lt1"/>
              </a:solidFill>
              <a:latin typeface="Averia Libre" panose="02000603000000000004"/>
              <a:ea typeface="Averia Libre" panose="02000603000000000004"/>
              <a:cs typeface="Averia Libre" panose="02000603000000000004"/>
              <a:sym typeface="Averia Libre" panose="02000603000000000004"/>
            </a:endParaRPr>
          </a:p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1249600" y="1357508"/>
            <a:ext cx="9692800" cy="37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508000" rtl="0">
              <a:spcBef>
                <a:spcPts val="800"/>
              </a:spcBef>
              <a:spcAft>
                <a:spcPts val="0"/>
              </a:spcAft>
              <a:buSzPts val="2400"/>
              <a:defRPr/>
            </a:lvl1pPr>
            <a:lvl2pPr marL="1219200" lvl="1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2pPr>
            <a:lvl3pPr marL="1828800" lvl="2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3pPr>
            <a:lvl4pPr marL="2438400" lvl="3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4pPr>
            <a:lvl5pPr marL="3048000" lvl="4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5pPr>
            <a:lvl6pPr marL="3657600" lvl="5" indent="-508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200" lvl="6" indent="-508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800" lvl="7" indent="-508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400" lvl="8" indent="-508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type="body" idx="1"/>
          </p:nvPr>
        </p:nvSpPr>
        <p:spPr>
          <a:xfrm>
            <a:off x="1249600" y="1357500"/>
            <a:ext cx="4605600" cy="3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defRPr sz="2665"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5"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5"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9pPr>
          </a:lstStyle>
          <a:p/>
        </p:txBody>
      </p:sp>
      <p:sp>
        <p:nvSpPr>
          <p:cNvPr id="65" name="Google Shape;65;p6"/>
          <p:cNvSpPr txBox="1"/>
          <p:nvPr>
            <p:ph type="body" idx="2"/>
          </p:nvPr>
        </p:nvSpPr>
        <p:spPr>
          <a:xfrm>
            <a:off x="6336955" y="1357500"/>
            <a:ext cx="4605600" cy="3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defRPr sz="2665"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5"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5"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9pPr>
          </a:lstStyle>
          <a:p/>
        </p:txBody>
      </p:sp>
      <p:sp>
        <p:nvSpPr>
          <p:cNvPr id="66" name="Google Shape;66;p6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68" name="Google Shape;68;p6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body" idx="1"/>
          </p:nvPr>
        </p:nvSpPr>
        <p:spPr>
          <a:xfrm>
            <a:off x="1249600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0" name="Google Shape;80;p7"/>
          <p:cNvSpPr txBox="1"/>
          <p:nvPr>
            <p:ph type="body" idx="2"/>
          </p:nvPr>
        </p:nvSpPr>
        <p:spPr>
          <a:xfrm>
            <a:off x="4582601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1" name="Google Shape;81;p7"/>
          <p:cNvSpPr txBox="1"/>
          <p:nvPr>
            <p:ph type="body" idx="3"/>
          </p:nvPr>
        </p:nvSpPr>
        <p:spPr>
          <a:xfrm>
            <a:off x="7915604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2" name="Google Shape;82;p7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3" name="Google Shape;83;p7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84" name="Google Shape;84;p7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grpSp>
        <p:nvGrpSpPr>
          <p:cNvPr id="96" name="Google Shape;96;p8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97" name="Google Shape;97;p8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08" name="Google Shape;108;p9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17" name="Google Shape;117;p9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8" name="Google Shape;118;p9"/>
          <p:cNvSpPr txBox="1"/>
          <p:nvPr>
            <p:ph type="body" idx="1"/>
          </p:nvPr>
        </p:nvSpPr>
        <p:spPr>
          <a:xfrm>
            <a:off x="1249600" y="4960667"/>
            <a:ext cx="9692800" cy="4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865"/>
            </a:lvl1pPr>
          </a:lstStyle>
          <a:p/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0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21" name="Google Shape;121;p10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0" name="Google Shape;130;p10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3">
            <a:alphaModFix amt="30000"/>
          </a:blip>
          <a:srcRect t="238" b="248"/>
          <a:stretch>
            <a:fillRect/>
          </a:stretch>
        </p:blipFill>
        <p:spPr>
          <a:xfrm>
            <a:off x="-8" y="0"/>
            <a:ext cx="12191995" cy="62830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1249600" y="1357508"/>
            <a:ext cx="9692800" cy="3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508000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1219200" lvl="1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828800" lvl="2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2438400" lvl="3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3048000" lvl="4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3657600" lvl="5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4267200" lvl="6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4876800" lvl="7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5486400" lvl="8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Property Dekho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Project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1-05-25 17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85090"/>
            <a:ext cx="6847205" cy="3181350"/>
          </a:xfrm>
          <a:prstGeom prst="rect">
            <a:avLst/>
          </a:prstGeom>
        </p:spPr>
      </p:pic>
      <p:pic>
        <p:nvPicPr>
          <p:cNvPr id="6" name="Picture 5" descr="Screenshot 2021-05-25 1714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3414395"/>
            <a:ext cx="6964045" cy="3282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Login &amp; Register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2590165"/>
            <a:ext cx="5139690" cy="4261485"/>
          </a:xfrm>
          <a:prstGeom prst="rect">
            <a:avLst/>
          </a:prstGeom>
        </p:spPr>
      </p:pic>
      <p:pic>
        <p:nvPicPr>
          <p:cNvPr id="3" name="Picture 2" descr="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90" y="2599690"/>
            <a:ext cx="6040120" cy="42519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Searched Property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880" y="2399665"/>
            <a:ext cx="9032240" cy="42475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Property Details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3266440"/>
            <a:ext cx="5789295" cy="3271520"/>
          </a:xfrm>
          <a:prstGeom prst="rect">
            <a:avLst/>
          </a:prstGeom>
        </p:spPr>
      </p:pic>
      <p:pic>
        <p:nvPicPr>
          <p:cNvPr id="3" name="Picture 2" descr="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3267075"/>
            <a:ext cx="5629910" cy="32708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Enquiry Property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Picture 2" descr="Screenshot 2021-05-25 171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455" y="2611120"/>
            <a:ext cx="9391015" cy="40335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Post Property Form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260090"/>
            <a:ext cx="6144260" cy="3324860"/>
          </a:xfrm>
          <a:prstGeom prst="rect">
            <a:avLst/>
          </a:prstGeom>
        </p:spPr>
      </p:pic>
      <p:pic>
        <p:nvPicPr>
          <p:cNvPr id="3" name="Picture 2" descr="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85" y="3260090"/>
            <a:ext cx="5354320" cy="33248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Dashboard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3423920"/>
            <a:ext cx="5704205" cy="2681605"/>
          </a:xfrm>
          <a:prstGeom prst="rect">
            <a:avLst/>
          </a:prstGeom>
        </p:spPr>
      </p:pic>
      <p:pic>
        <p:nvPicPr>
          <p:cNvPr id="3" name="Picture 2" descr="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3424555"/>
            <a:ext cx="5684520" cy="26809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Future Scope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2125" y="3139440"/>
            <a:ext cx="1136904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We will include more fuctionality as per the requirement.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We want to improve our home page, as it is the main thing which attracts all users.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Not a single website is ever considered as complete forever firstly because there is always something new requirement that are growing day-by-day   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9069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3200" b="1">
                <a:solidFill>
                  <a:schemeClr val="accent4"/>
                </a:solidFill>
                <a:effectLst/>
              </a:rPr>
              <a:t>Special thanks to our guidance teacher</a:t>
            </a:r>
            <a:endParaRPr lang="en-US" sz="3200" b="1">
              <a:solidFill>
                <a:schemeClr val="accent4"/>
              </a:solidFill>
              <a:effectLst/>
            </a:endParaRPr>
          </a:p>
          <a:p>
            <a:pPr algn="ctr"/>
            <a:endParaRPr lang="en-US" sz="3200" b="1">
              <a:solidFill>
                <a:schemeClr val="accent4"/>
              </a:solidFill>
              <a:effectLst/>
            </a:endParaRPr>
          </a:p>
          <a:p>
            <a:pPr algn="ctr"/>
            <a:r>
              <a:rPr lang="en-US" sz="5400" b="1">
                <a:solidFill>
                  <a:schemeClr val="accent4"/>
                </a:solidFill>
                <a:effectLst/>
              </a:rPr>
              <a:t>Mr. Sanjay Rathore</a:t>
            </a:r>
            <a:endParaRPr lang="en-US" sz="54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Reference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40410" y="239395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THANK YOU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Rohit Mittal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Developed By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96473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Contents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41960" y="2387600"/>
            <a:ext cx="11308080" cy="39693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Introduction</a:t>
            </a:r>
            <a:endParaRPr lang="en-US" sz="3600" b="1"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Problem Statement</a:t>
            </a:r>
            <a:endParaRPr lang="en-US" sz="3600" b="1"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Data Flow Diagram</a:t>
            </a:r>
            <a:endParaRPr lang="en-US" sz="3600" b="1"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Module Of Project</a:t>
            </a:r>
            <a:endParaRPr lang="en-US" sz="3600" b="1"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Project Screenshots</a:t>
            </a:r>
            <a:endParaRPr lang="en-US" sz="3600" b="1"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Future Scope</a:t>
            </a:r>
            <a:endParaRPr lang="en-US" sz="3600" b="1"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accent4"/>
                </a:solidFill>
                <a:effectLst/>
              </a:rPr>
              <a:t>Reference</a:t>
            </a:r>
            <a:endParaRPr lang="en-US" sz="36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Languages &amp; Framwork Used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30885" y="3139440"/>
            <a:ext cx="325056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FRONTEND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HTML 5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CSS 3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BOOTSTRAP 4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JAVASCRIPT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REACT-JS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45330" y="3139440"/>
            <a:ext cx="259588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BACKEND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NODE-JS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EXPRESS-JS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14945" y="3064510"/>
            <a:ext cx="3927475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DATABASE &amp; SHAREING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MONGODB ATLAS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GIT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GITHUB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Introduction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9080" y="2915920"/>
            <a:ext cx="1155192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Property Dekho Project is a dynamic website for property business.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  <a:sym typeface="+mn-ea"/>
              </a:rPr>
              <a:t>Property Dekho Project allows the user to access all the details of property like price, location, owner, amenites, etc.</a:t>
            </a:r>
            <a:endParaRPr lang="en-US" sz="2400" b="1">
              <a:solidFill>
                <a:schemeClr val="accent4"/>
              </a:solidFill>
              <a:effectLst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The main purpose is to help the user to find its desired property and admin to easilly shortlist its property to wide range of customers.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The can used by both user and admin.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Problem Statement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15925" y="2560320"/>
            <a:ext cx="11430000" cy="4154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The purpose of this website is on established fact that internet users are inscreasing now-a-days, this website facilitate the user with complete property details that he desires by sitting at home.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Our priority will be our customers and their needs.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There will be many users visiting the portal hence we require a strong and reliable frontend which can with hold the users on our website.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 will be putting our effort on providing the right choice to our customers when they plan thier dream home.  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Data Fow Diagram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169285" y="2550160"/>
            <a:ext cx="1564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b="1">
                <a:solidFill>
                  <a:schemeClr val="accent4"/>
                </a:solidFill>
                <a:effectLst/>
              </a:rPr>
              <a:t>Flow Chart</a:t>
            </a:r>
            <a:endParaRPr lang="en-US" b="1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89445" y="2550160"/>
            <a:ext cx="21939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b="1">
                <a:solidFill>
                  <a:schemeClr val="accent4"/>
                </a:solidFill>
                <a:effectLst/>
              </a:rPr>
              <a:t>Use Case Diagram</a:t>
            </a:r>
            <a:endParaRPr lang="en-US" b="1">
              <a:solidFill>
                <a:schemeClr val="accent4"/>
              </a:solidFill>
              <a:effectLst/>
            </a:endParaRPr>
          </a:p>
        </p:txBody>
      </p:sp>
      <p:pic>
        <p:nvPicPr>
          <p:cNvPr id="4" name="Picture 3" descr="FLOW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3264535"/>
            <a:ext cx="5358130" cy="3348355"/>
          </a:xfrm>
          <a:prstGeom prst="rect">
            <a:avLst/>
          </a:prstGeom>
        </p:spPr>
      </p:pic>
      <p:pic>
        <p:nvPicPr>
          <p:cNvPr id="7" name="Picture 6" descr="USE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3264535"/>
            <a:ext cx="5196205" cy="3348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Modules of Project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35685" y="2631440"/>
            <a:ext cx="429768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User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Registration (LOGIN)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Search Properties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View Properties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Contact Enquiry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54165" y="263144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Admin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Registration (LOGIN)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Post Property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View Posted Property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Intrested Customers will Contact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Project Screenshots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Picture 2" descr="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5535" y="3037205"/>
            <a:ext cx="5691505" cy="2917190"/>
          </a:xfrm>
          <a:prstGeom prst="rect">
            <a:avLst/>
          </a:prstGeom>
        </p:spPr>
      </p:pic>
      <p:pic>
        <p:nvPicPr>
          <p:cNvPr id="2" name="Picture 1" descr="Screenshot 2021-05-27 1008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3058795"/>
            <a:ext cx="5727700" cy="2895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1886</Words>
  <Application>WPS Presentation</Application>
  <PresentationFormat>Widescreen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Averia Libre</vt:lpstr>
      <vt:lpstr>Work Sans Regular</vt:lpstr>
      <vt:lpstr>Arial</vt:lpstr>
      <vt:lpstr>Calibri</vt:lpstr>
      <vt:lpstr>Ebrima</vt:lpstr>
      <vt:lpstr>Trebuchet MS</vt:lpstr>
      <vt:lpstr>Microsoft YaHei</vt:lpstr>
      <vt:lpstr>Arial Unicode MS</vt:lpstr>
      <vt:lpstr>Segoe Print</vt:lpstr>
      <vt:lpstr>1_Thaisa template</vt:lpstr>
      <vt:lpstr>Project</vt:lpstr>
      <vt:lpstr>Developed By</vt:lpstr>
      <vt:lpstr>Contents</vt:lpstr>
      <vt:lpstr>Languages &amp; Framwork Used</vt:lpstr>
      <vt:lpstr>Introduction</vt:lpstr>
      <vt:lpstr>Problem Statement</vt:lpstr>
      <vt:lpstr>Data Fow Diagram</vt:lpstr>
      <vt:lpstr>Modules of Project</vt:lpstr>
      <vt:lpstr>Project Screenshots</vt:lpstr>
      <vt:lpstr>PowerPoint 演示文稿</vt:lpstr>
      <vt:lpstr>Login &amp; Register</vt:lpstr>
      <vt:lpstr>Searched Property</vt:lpstr>
      <vt:lpstr>Property Details</vt:lpstr>
      <vt:lpstr>Enquiry Property</vt:lpstr>
      <vt:lpstr>Post Property Form</vt:lpstr>
      <vt:lpstr>Dashboard</vt:lpstr>
      <vt:lpstr>Future Scope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Rohit Mittal</dc:creator>
  <cp:lastModifiedBy>Rohit Mittal</cp:lastModifiedBy>
  <cp:revision>10</cp:revision>
  <dcterms:created xsi:type="dcterms:W3CDTF">2021-05-19T05:33:00Z</dcterms:created>
  <dcterms:modified xsi:type="dcterms:W3CDTF">2021-05-27T11:02:41Z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